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888888"/>
                </a:solidFill>
              </a:rPr>
              <a:t>Summit</a:t>
            </a:r>
            <a:endParaRPr lang="en-US" sz="1600" dirty="0"/>
          </a:p>
        </p:txBody>
      </p:sp>
      <p:sp>
        <p:nvSpPr>
          <p:cNvPr id="3" name="Text 1"/>
          <p:cNvSpPr/>
          <p:nvPr/>
        </p:nvSpPr>
        <p:spPr>
          <a:xfrm>
            <a:off x="457200" y="109728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000000"/>
                </a:solidFill>
              </a:rPr>
              <a:t>Moorhouse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457200" y="246888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555555"/>
                </a:solidFill>
              </a:rPr>
              <a:t>Executive report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457200" y="3017520"/>
            <a:ext cx="10972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888888"/>
                </a:solidFill>
              </a:rPr>
              <a:t>22 September 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Value funnel</a:t>
            </a:r>
            <a:endParaRPr lang="en-US" sz="24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54864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Basis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Value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Target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£31,950,000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Forecast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£25,100,000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Actual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£7,500,000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Booked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006100"/>
                          </a:solidFill>
                        </a:rPr>
                        <a:t>£4,900,000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4747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</a:rPr>
              <a:t>Initiatives: 10 / Green 5 / Amber 3 / Red 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Stage distribution</a:t>
            </a:r>
            <a:endParaRPr lang="en-US" sz="24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54864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Stage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Count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assess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execute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2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identify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plan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4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000000"/>
                          </a:solidFill>
                        </a:rPr>
                        <a:t>realise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</a:rPr>
                        <a:t>1</a:t>
                      </a:r>
                      <a:endParaRPr lang="en-US" sz="14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00000"/>
                </a:solidFill>
              </a:rPr>
              <a:t>Top at-risk initiatives</a:t>
            </a:r>
            <a:endParaRPr lang="en-US" sz="24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109728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  <a:gridCol w="27432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RAG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Initiative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Stage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</a:rPr>
                        <a:t>Owner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RED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Workforce rebalancing - Ops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execute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Grace Oyelaran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RED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Supply chain redesign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assess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Faisal Rahman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07500"/>
                          </a:solidFill>
                        </a:rPr>
                        <a:t>AMBER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Cloud migration - Phase 1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execute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David Chen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07500"/>
                          </a:solidFill>
                        </a:rPr>
                        <a:t>AMBER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Billing system retirement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plan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Emma Lindqvist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07500"/>
                          </a:solidFill>
                        </a:rPr>
                        <a:t>AMBER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Digital self-service portal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plan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</a:rPr>
                        <a:t>Carmen Ortiz</a:t>
                      </a:r>
                      <a:endParaRPr lang="en-US" sz="1200" dirty="0"/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Moorhouse - Executive Report</dc:title>
  <dc:subject>PptxGenJS Presentation</dc:subject>
  <dc:creator>PptxGenJS</dc:creator>
  <cp:lastModifiedBy>PptxGenJS</cp:lastModifiedBy>
  <cp:revision>1</cp:revision>
  <dcterms:created xsi:type="dcterms:W3CDTF">2026-09-22T16:18:50Z</dcterms:created>
  <dcterms:modified xsi:type="dcterms:W3CDTF">2026-09-22T16:18:50Z</dcterms:modified>
</cp:coreProperties>
</file>